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94"/>
  </p:normalViewPr>
  <p:slideViewPr>
    <p:cSldViewPr snapToGrid="0">
      <p:cViewPr varScale="1">
        <p:scale>
          <a:sx n="96" d="100"/>
          <a:sy n="96" d="100"/>
        </p:scale>
        <p:origin x="200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930CB-F366-5FCC-63C1-280060974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C984A1-85C4-54E4-EDAE-8E21062AA7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732E7-0511-F160-D57C-36FD0017B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AE4B-1938-8A43-B715-17B3258082FB}" type="datetimeFigureOut">
              <a:rPr lang="en-US" smtClean="0"/>
              <a:t>6/20/24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D0C50-9A3E-DAE1-E965-DF616C8A7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9C33D-7775-5445-E115-E274BCF8F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A996-21CC-F248-AE98-F4ECC443B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7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74FBB-139B-1EB4-8191-2B638A865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6ADA5E-8F57-17D7-352B-75DFCF37C7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C92DF-80E1-A44D-5384-F700E4917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AE4B-1938-8A43-B715-17B3258082FB}" type="datetimeFigureOut">
              <a:rPr lang="en-US" smtClean="0"/>
              <a:t>6/20/24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9A254-1F61-BD18-7C68-324552F3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6E233-B39D-C096-0A2A-B19B3F29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A996-21CC-F248-AE98-F4ECC443B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20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6FA6AB-A4F0-327B-B064-D7AFCECAF5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90EA57-A6B3-F121-7375-B3BAB806C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240F4-D3BE-0B46-D9BD-F8836CA14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AE4B-1938-8A43-B715-17B3258082FB}" type="datetimeFigureOut">
              <a:rPr lang="en-US" smtClean="0"/>
              <a:t>6/20/24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7AF3D-BA4B-DC15-995E-C196278F7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EC6D1-8A03-9467-EE06-F15FFDD7C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A996-21CC-F248-AE98-F4ECC443B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7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95576-DB5D-BE91-B587-B284F34C3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D96BD-05AD-8714-0D2B-0E56B1964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656BF-25B2-04EC-5303-7C72A7C4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AE4B-1938-8A43-B715-17B3258082FB}" type="datetimeFigureOut">
              <a:rPr lang="en-US" smtClean="0"/>
              <a:t>6/20/24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40E3E-581E-37F4-7FF2-D147A7C1B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FB4E1-0428-212E-5A68-239687E01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A996-21CC-F248-AE98-F4ECC443B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3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08095-E25B-C17E-6CD8-57DBDEA00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B91DD-D41C-6379-BB62-9D599B232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F4E27-4ECC-C439-E302-ED0CC29F5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AE4B-1938-8A43-B715-17B3258082FB}" type="datetimeFigureOut">
              <a:rPr lang="en-US" smtClean="0"/>
              <a:t>6/20/24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6F612-B817-251F-09D0-325969C31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FA484-1D88-2A24-7199-B226E3BCC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A996-21CC-F248-AE98-F4ECC443B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0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AF85E-5B26-6913-0450-1F9DB1C6F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FD336-76F8-EA59-0493-97BF433907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BBD83B-1510-4B8D-C210-E94F6448D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5518B-A1ED-9D84-03BD-1CAEB5BFB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AE4B-1938-8A43-B715-17B3258082FB}" type="datetimeFigureOut">
              <a:rPr lang="en-US" smtClean="0"/>
              <a:t>6/20/24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76192B-87A7-870F-6F3F-ECF5B5341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31A907-6326-F303-5BD2-33C8B6CD9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A996-21CC-F248-AE98-F4ECC443B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25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B462C-FA07-BA29-229C-89ED0784D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732984-8FB8-474D-02A6-0EAF740A0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F150E-1357-02E4-A4B7-F0CCC0B7D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F8595F-5B69-4FD7-9C57-FB3B5E7FE8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366CDB-414E-4B8F-AC37-697FD310DC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3FDC1D-9ABE-7916-9065-BC74678D6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AE4B-1938-8A43-B715-17B3258082FB}" type="datetimeFigureOut">
              <a:rPr lang="en-US" smtClean="0"/>
              <a:t>6/20/24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736EBA-B731-AF12-8F83-5A97B0D93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B8AC2B-6B58-782B-6B9B-A5ACE2814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A996-21CC-F248-AE98-F4ECC443B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48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BB405-843B-8ADD-3B5B-2EECA3B16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808634-FBF3-38BD-110D-0341161E3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AE4B-1938-8A43-B715-17B3258082FB}" type="datetimeFigureOut">
              <a:rPr lang="en-US" smtClean="0"/>
              <a:t>6/20/24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480DD9-560B-BC98-DCDC-1013D28B3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8186A9-48FC-DECD-83E9-80A13BFAD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A996-21CC-F248-AE98-F4ECC443B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86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2AB2FA-0F67-4DF2-A80A-F6764F977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AE4B-1938-8A43-B715-17B3258082FB}" type="datetimeFigureOut">
              <a:rPr lang="en-US" smtClean="0"/>
              <a:t>6/20/24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C9C41E-D256-D2A9-68F0-03E9EF7E7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B52C9-5128-CCB9-23C3-984EB42DB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A996-21CC-F248-AE98-F4ECC443B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94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5FC9A-3FB5-8F0C-8256-061D4CB9C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A79E9-1B1E-D549-D2E7-1520B35F0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60052-8F24-0DA3-504D-2CF6936D25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011E3-7ECA-A6E2-30DA-EF6E53B30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AE4B-1938-8A43-B715-17B3258082FB}" type="datetimeFigureOut">
              <a:rPr lang="en-US" smtClean="0"/>
              <a:t>6/20/24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15EA12-F621-5A5C-3E0D-4D12BAA98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F098FF-9AA7-8FAA-6435-9545F769C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A996-21CC-F248-AE98-F4ECC443B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A4E2C-A450-8400-397A-48CDD1790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D28D69-2C0A-154E-BA66-07E6E45F1E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31F49-0EAF-097F-98D1-033CB8A87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0BF3BB-6C17-FF5F-71D8-5DB2E3DA3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AE4B-1938-8A43-B715-17B3258082FB}" type="datetimeFigureOut">
              <a:rPr lang="en-US" smtClean="0"/>
              <a:t>6/20/24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77332-D7B8-5564-BC13-B86E4EBD3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5D9399-6E55-1A41-640C-4AE8045F2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A996-21CC-F248-AE98-F4ECC443B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3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682BDA-0691-B640-4D2A-C083D8DC4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B00B4-3FE6-32FB-CBCA-232958EC3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5DAE4-D974-844C-C3CB-ADA267425A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19AE4B-1938-8A43-B715-17B3258082FB}" type="datetimeFigureOut">
              <a:rPr lang="en-US" smtClean="0"/>
              <a:t>6/20/24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53240-0121-543E-FA89-BD36D7EFFA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EEBFF-DD1F-4414-52A1-EC50ACB87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70A996-21CC-F248-AE98-F4ECC443B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5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and holding a jar of food&#10;&#10;Description automatically generated">
            <a:extLst>
              <a:ext uri="{FF2B5EF4-FFF2-40B4-BE49-F238E27FC236}">
                <a16:creationId xmlns:a16="http://schemas.microsoft.com/office/drawing/2014/main" id="{D606B7B8-37ED-13D1-EA81-363A5008B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7426" cy="68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70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owl of beans with a list of names&#10;&#10;Description automatically generated">
            <a:extLst>
              <a:ext uri="{FF2B5EF4-FFF2-40B4-BE49-F238E27FC236}">
                <a16:creationId xmlns:a16="http://schemas.microsoft.com/office/drawing/2014/main" id="{06FB091B-1738-C9EC-37F9-0C4833F31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7426" cy="68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29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seed&#10;&#10;Description automatically generated">
            <a:extLst>
              <a:ext uri="{FF2B5EF4-FFF2-40B4-BE49-F238E27FC236}">
                <a16:creationId xmlns:a16="http://schemas.microsoft.com/office/drawing/2014/main" id="{5CFA46C8-1318-5090-8229-1837A5D78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7426" cy="68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37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EC412645-5914-FE4F-086C-6747FE1D5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7426" cy="68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82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sunglasses and a person in gloves&#10;&#10;Description automatically generated">
            <a:extLst>
              <a:ext uri="{FF2B5EF4-FFF2-40B4-BE49-F238E27FC236}">
                <a16:creationId xmlns:a16="http://schemas.microsoft.com/office/drawing/2014/main" id="{3D226D9C-97F1-311D-5729-D0CE690F8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7426" cy="68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94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rn plant with text on it&#10;&#10;Description automatically generated">
            <a:extLst>
              <a:ext uri="{FF2B5EF4-FFF2-40B4-BE49-F238E27FC236}">
                <a16:creationId xmlns:a16="http://schemas.microsoft.com/office/drawing/2014/main" id="{15731A3F-01F4-4C53-8DA0-45905E4FE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7"/>
            <a:ext cx="12192000" cy="685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92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daviesnl@student.ubc.ca</dc:creator>
  <cp:lastModifiedBy>daviesnl@student.ubc.ca</cp:lastModifiedBy>
  <cp:revision>2</cp:revision>
  <dcterms:created xsi:type="dcterms:W3CDTF">2024-06-19T16:29:57Z</dcterms:created>
  <dcterms:modified xsi:type="dcterms:W3CDTF">2024-06-20T14:52:49Z</dcterms:modified>
</cp:coreProperties>
</file>